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2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58"/>
  </p:normalViewPr>
  <p:slideViewPr>
    <p:cSldViewPr snapToGrid="0">
      <p:cViewPr varScale="1">
        <p:scale>
          <a:sx n="66" d="100"/>
          <a:sy n="66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5.05453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arxiv.org/abs/2505.05029" TargetMode="External"/><Relationship Id="rId4" Type="http://schemas.openxmlformats.org/officeDocument/2006/relationships/hyperlink" Target="https://arxiv.org/abs/2505.0544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5215A1AA-3C3B-88E7-D17A-A11614E907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52" y="1993348"/>
            <a:ext cx="5442604" cy="42204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B3E0-0F30-9383-C08B-FF43C14B5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7928" y="2067997"/>
            <a:ext cx="4657891" cy="1704974"/>
          </a:xfrm>
        </p:spPr>
        <p:txBody>
          <a:bodyPr/>
          <a:lstStyle/>
          <a:p>
            <a:r>
              <a:rPr lang="en-US" dirty="0"/>
              <a:t>Start with a hook and a clear purpose. Engage your audience using eye contact, storytelling, and questions. Design slides that enhance your message, not distract. And deliver with confidence.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4766791B-F730-470C-BD5E-FFF8D449589F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16F64F1-F32E-7894-C8C1-A1E5D9A6A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36628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0D0F97-E429-DBF4-4E91-BFD71D331D30}"/>
              </a:ext>
            </a:extLst>
          </p:cNvPr>
          <p:cNvSpPr txBox="1"/>
          <p:nvPr/>
        </p:nvSpPr>
        <p:spPr>
          <a:xfrm>
            <a:off x="6321742" y="5475097"/>
            <a:ext cx="383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https://arxiv.org/abs/2505.05453</a:t>
            </a:r>
            <a:r>
              <a:rPr lang="en-US" u="sng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7338F-9954-2402-9DA1-812A3D7DC07D}"/>
              </a:ext>
            </a:extLst>
          </p:cNvPr>
          <p:cNvSpPr txBox="1"/>
          <p:nvPr/>
        </p:nvSpPr>
        <p:spPr>
          <a:xfrm>
            <a:off x="6399563" y="5844429"/>
            <a:ext cx="4135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https://arxiv.org/abs/2505.05440</a:t>
            </a:r>
            <a:r>
              <a:rPr lang="en-US" u="sng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EC4C0-5F30-0F12-3435-439495BBE591}"/>
              </a:ext>
            </a:extLst>
          </p:cNvPr>
          <p:cNvSpPr txBox="1"/>
          <p:nvPr/>
        </p:nvSpPr>
        <p:spPr>
          <a:xfrm>
            <a:off x="6321742" y="5055715"/>
            <a:ext cx="3698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https://arxiv.org/abs/2505.05029</a:t>
            </a:r>
            <a:r>
              <a:rPr lang="en-US" u="sng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12372</TotalTime>
  <Words>66</Words>
  <Application>Microsoft Office PowerPoint</Application>
  <PresentationFormat>와이드스크린</PresentationFormat>
  <Paragraphs>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2022-06-22T01:27:02Z</dcterms:created>
  <dcterms:modified xsi:type="dcterms:W3CDTF">2025-05-10T07:15:36Z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